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15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263" userDrawn="1">
          <p15:clr>
            <a:srgbClr val="A4A3A4"/>
          </p15:clr>
        </p15:guide>
        <p15:guide id="3" pos="7302" userDrawn="1">
          <p15:clr>
            <a:srgbClr val="A4A3A4"/>
          </p15:clr>
        </p15:guide>
        <p15:guide id="4" orient="horz" pos="824" userDrawn="1">
          <p15:clr>
            <a:srgbClr val="A4A3A4"/>
          </p15:clr>
        </p15:guide>
        <p15:guide id="5" orient="horz" pos="3676" userDrawn="1">
          <p15:clr>
            <a:srgbClr val="A4A3A4"/>
          </p15:clr>
        </p15:guide>
        <p15:guide id="6" orient="horz" pos="1175" userDrawn="1">
          <p15:clr>
            <a:srgbClr val="A4A3A4"/>
          </p15:clr>
        </p15:guide>
        <p15:guide id="7" orient="horz" pos="3086" userDrawn="1">
          <p15:clr>
            <a:srgbClr val="A4A3A4"/>
          </p15:clr>
        </p15:guide>
        <p15:guide id="8" orient="horz" pos="226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12"/>
        <p:guide pos="263"/>
        <p:guide pos="7302"/>
        <p:guide orient="horz" pos="824"/>
        <p:guide orient="horz" pos="3676"/>
        <p:guide orient="horz" pos="1175"/>
        <p:guide orient="horz" pos="3086"/>
        <p:guide orient="horz" pos="226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l="2044" t="632" r="7191" b="-632"/>
          <a:stretch>
            <a:fillRect/>
          </a:stretch>
        </p:blipFill>
        <p:spPr>
          <a:xfrm>
            <a:off x="415925" y="1012825"/>
            <a:ext cx="11333480" cy="587438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chemeClr val="bg1"/>
                </a:solidFill>
              </a:rPr>
              <a:t>深圳湾体育中心</a:t>
            </a:r>
            <a:r>
              <a:rPr lang="zh-CN" altLang="en-US" sz="2800">
                <a:solidFill>
                  <a:schemeClr val="bg1"/>
                </a:solidFill>
              </a:rPr>
              <a:t>试驾场地</a:t>
            </a:r>
            <a:endParaRPr lang="zh-CN" altLang="en-US" sz="280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69265" y="5372735"/>
            <a:ext cx="1128839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15925" y="5835650"/>
            <a:ext cx="11289030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深圳湾体育中心试驾场地位于深圳湾体育中心——“春茧”，场地毗邻深圳湾，坐落于深圳市南山后海中心区东北角、深圳湾15公里滨海休闲带中段，管理严格，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有效地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将普通游客和试驾区域分开，不愧为华南区最大的综合试驾场地。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8353425" y="3930015"/>
            <a:ext cx="323850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n-ea"/>
                <a:cs typeface="+mn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+mn-ea"/>
                <a:cs typeface="+mn-ea"/>
                <a:sym typeface="+mn-ea"/>
              </a:rPr>
              <a:t>6</a:t>
            </a:r>
            <a:r>
              <a:rPr lang="zh-CN" altLang="en-US" sz="1200" b="1">
                <a:solidFill>
                  <a:srgbClr val="147BC1"/>
                </a:solidFill>
                <a:latin typeface="+mn-ea"/>
                <a:cs typeface="+mn-ea"/>
                <a:sym typeface="+mn-ea"/>
              </a:rPr>
              <a:t>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长150m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宽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</a:rPr>
              <a:t>60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m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总面积约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</a:rPr>
              <a:t>10000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㎡ 柏油路面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   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380v/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100KW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 固定洗手间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54060" y="1520825"/>
            <a:ext cx="3237865" cy="2078990"/>
          </a:xfrm>
          <a:prstGeom prst="rect">
            <a:avLst/>
          </a:prstGeom>
        </p:spPr>
      </p:pic>
      <p:pic>
        <p:nvPicPr>
          <p:cNvPr id="2" name="图片 1" descr="微信图片_202302031540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40" y="1056005"/>
            <a:ext cx="6676390" cy="556133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935990" y="3503930"/>
            <a:ext cx="27000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梅赛德斯奔驰GLA夏日狂潮音乐派对 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13350" y="3507740"/>
            <a:ext cx="17659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沃尔沃全系驾控精英汇 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96645" y="6266815"/>
            <a:ext cx="25393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广汽传祺GS5速博黄金动控体验营 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866005" y="6266815"/>
            <a:ext cx="24612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1200">
                <a:latin typeface="+mn-ea"/>
                <a:cs typeface="+mn-ea"/>
              </a:rPr>
              <a:t>广汽丰田雷凌大客户专场试驾会</a:t>
            </a:r>
            <a:r>
              <a:rPr lang="zh-CN" sz="1200">
                <a:latin typeface="+mn-ea"/>
                <a:cs typeface="+mn-ea"/>
              </a:rPr>
              <a:t> 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836660" y="6266815"/>
            <a:ext cx="25571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1200">
                <a:latin typeface="+mn-ea"/>
                <a:cs typeface="+mn-ea"/>
              </a:rPr>
              <a:t>广汽丰田全新汉兰达深度试驾会</a:t>
            </a:r>
            <a:r>
              <a:rPr lang="zh-CN" sz="1200">
                <a:latin typeface="+mn-ea"/>
                <a:cs typeface="+mn-ea"/>
              </a:rPr>
              <a:t> </a:t>
            </a:r>
            <a:endParaRPr lang="zh-CN" sz="1200">
              <a:latin typeface="+mn-ea"/>
              <a:cs typeface="+mn-ea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rcRect l="253" t="13442" r="-253" b="1195"/>
          <a:stretch>
            <a:fillRect/>
          </a:stretch>
        </p:blipFill>
        <p:spPr>
          <a:xfrm>
            <a:off x="490220" y="1133475"/>
            <a:ext cx="3666490" cy="232219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rcRect l="3606"/>
          <a:stretch>
            <a:fillRect/>
          </a:stretch>
        </p:blipFill>
        <p:spPr>
          <a:xfrm>
            <a:off x="4262755" y="1140460"/>
            <a:ext cx="3666490" cy="232219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rcRect r="7580" b="5599"/>
          <a:stretch>
            <a:fillRect/>
          </a:stretch>
        </p:blipFill>
        <p:spPr>
          <a:xfrm>
            <a:off x="8035290" y="1133475"/>
            <a:ext cx="3669665" cy="232219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8836660" y="3503930"/>
            <a:ext cx="17659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沃尔沃全系驾控精英汇 </a:t>
            </a:r>
            <a:endParaRPr lang="zh-CN" sz="1200">
              <a:latin typeface="+mn-ea"/>
              <a:cs typeface="+mn-ea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rcRect r="3650"/>
          <a:stretch>
            <a:fillRect/>
          </a:stretch>
        </p:blipFill>
        <p:spPr>
          <a:xfrm>
            <a:off x="490220" y="3901440"/>
            <a:ext cx="3665855" cy="231013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/>
          <a:srcRect r="3522"/>
          <a:stretch>
            <a:fillRect/>
          </a:stretch>
        </p:blipFill>
        <p:spPr>
          <a:xfrm>
            <a:off x="4262755" y="3900805"/>
            <a:ext cx="3666490" cy="231457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/>
          <a:srcRect l="7610" r="6399" b="8653"/>
          <a:stretch>
            <a:fillRect/>
          </a:stretch>
        </p:blipFill>
        <p:spPr>
          <a:xfrm>
            <a:off x="8035925" y="3898900"/>
            <a:ext cx="3670300" cy="231521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1.xml><?xml version="1.0" encoding="utf-8"?>
<p:tagLst xmlns:p="http://schemas.openxmlformats.org/presentationml/2006/main">
  <p:tag name="KSO_DOCER_TEMPLATE_OPEN_ONCE_MARK" val="1"/>
  <p:tag name="COMMONDATA" val="eyJoZGlkIjoiOWIxYjkzMjc4NDY0ODk3ODM0Mzk1YjQwYzJlY2RjYWQifQ=="/>
  <p:tag name="KSO_WPP_MARK_KEY" val="b3967326-8e69-49cd-9779-d27cbf1ae9d9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275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深圳湾体育中心试驾场地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s_兔玖</cp:lastModifiedBy>
  <cp:revision>225</cp:revision>
  <dcterms:created xsi:type="dcterms:W3CDTF">2019-06-19T02:08:00Z</dcterms:created>
  <dcterms:modified xsi:type="dcterms:W3CDTF">2023-02-23T06:17:23Z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0C5A750B22A945028AFFAC8E19F05F08</vt:lpwstr>
  </property>
</Properties>
</file>